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3"/>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8" r:id="rId17"/>
    <p:sldId id="285" r:id="rId18"/>
    <p:sldId id="279" r:id="rId19"/>
    <p:sldId id="280" r:id="rId20"/>
    <p:sldId id="281" r:id="rId21"/>
    <p:sldId id="282" r:id="rId22"/>
    <p:sldId id="283" r:id="rId23"/>
    <p:sldId id="291" r:id="rId24"/>
    <p:sldId id="284" r:id="rId25"/>
    <p:sldId id="288" r:id="rId26"/>
    <p:sldId id="286" r:id="rId27"/>
    <p:sldId id="290" r:id="rId28"/>
    <p:sldId id="292" r:id="rId29"/>
    <p:sldId id="293" r:id="rId30"/>
    <p:sldId id="294" r:id="rId31"/>
    <p:sldId id="297" r:id="rId32"/>
    <p:sldId id="295" r:id="rId33"/>
    <p:sldId id="296" r:id="rId34"/>
    <p:sldId id="298" r:id="rId35"/>
    <p:sldId id="299" r:id="rId36"/>
    <p:sldId id="300" r:id="rId37"/>
    <p:sldId id="301" r:id="rId38"/>
    <p:sldId id="305" r:id="rId39"/>
    <p:sldId id="302" r:id="rId40"/>
    <p:sldId id="303" r:id="rId41"/>
    <p:sldId id="30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900D5-2B5C-400D-A8F8-F3705224C5E7}" v="5" dt="2024-10-28T22:50: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84140" autoAdjust="0"/>
  </p:normalViewPr>
  <p:slideViewPr>
    <p:cSldViewPr snapToGrid="0">
      <p:cViewPr varScale="1">
        <p:scale>
          <a:sx n="93" d="100"/>
          <a:sy n="93" d="100"/>
        </p:scale>
        <p:origin x="28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17</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26</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33</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10/29/2024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10/29/2024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10/29/2024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10/29/2024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4.wdp"/><Relationship Id="rId10" Type="http://schemas.openxmlformats.org/officeDocument/2006/relationships/image" Target="../media/image66.png"/><Relationship Id="rId4" Type="http://schemas.openxmlformats.org/officeDocument/2006/relationships/image" Target="../media/image63.pn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5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jpeg"/><Relationship Id="rId5" Type="http://schemas.microsoft.com/office/2007/relationships/hdphoto" Target="../media/hdphoto7.wdp"/><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8.wdp"/><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2.png"/><Relationship Id="rId7" Type="http://schemas.openxmlformats.org/officeDocument/2006/relationships/image" Target="../media/image82.png"/><Relationship Id="rId12" Type="http://schemas.openxmlformats.org/officeDocument/2006/relationships/image" Target="../media/image85.png"/><Relationship Id="rId17" Type="http://schemas.openxmlformats.org/officeDocument/2006/relationships/image" Target="../media/image89.png"/><Relationship Id="rId2" Type="http://schemas.openxmlformats.org/officeDocument/2006/relationships/notesSlide" Target="../notesSlides/notesSlide31.xml"/><Relationship Id="rId16" Type="http://schemas.openxmlformats.org/officeDocument/2006/relationships/image" Target="../media/image88.png"/><Relationship Id="rId20" Type="http://schemas.openxmlformats.org/officeDocument/2006/relationships/image" Target="../media/image91.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4.png"/><Relationship Id="rId24" Type="http://schemas.openxmlformats.org/officeDocument/2006/relationships/image" Target="../media/image94.jpeg"/><Relationship Id="rId5" Type="http://schemas.openxmlformats.org/officeDocument/2006/relationships/image" Target="../media/image81.png"/><Relationship Id="rId15" Type="http://schemas.openxmlformats.org/officeDocument/2006/relationships/image" Target="../media/image87.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3.png"/><Relationship Id="rId14" Type="http://schemas.openxmlformats.org/officeDocument/2006/relationships/image" Target="../media/image86.png"/><Relationship Id="rId22"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3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cstate="email">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cstate="email">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cstate="email">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b="-5717"/>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cstate="email">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 uri="{28A0092B-C50C-407E-A947-70E740481C1C}">
                  <a14:useLocalDpi xmlns:a14="http://schemas.microsoft.com/office/drawing/2010/main"/>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 uri="{28A0092B-C50C-407E-A947-70E740481C1C}">
                <a14:useLocalDpi xmlns:a14="http://schemas.microsoft.com/office/drawing/2010/main"/>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 uri="{28A0092B-C50C-407E-A947-70E740481C1C}">
                  <a14:useLocalDpi xmlns:a14="http://schemas.microsoft.com/office/drawing/2010/main"/>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 uri="{28A0092B-C50C-407E-A947-70E740481C1C}">
                <a14:useLocalDpi xmlns:a14="http://schemas.microsoft.com/office/drawing/2010/main"/>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cstate="email">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 uri="{28A0092B-C50C-407E-A947-70E740481C1C}">
                <a14:useLocalDpi xmlns:a14="http://schemas.microsoft.com/office/drawing/2010/main"/>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cstate="email">
              <a:extLst>
                <a:ext uri="{BEBA8EAE-BF5A-486C-A8C5-ECC9F3942E4B}">
                  <a14:imgProps xmlns:a14="http://schemas.microsoft.com/office/drawing/2010/main">
                    <a14:imgLayer r:embed="rId23">
                      <a14:imgEffect>
                        <a14:backgroundRemoval t="0" b="87558" l="11960" r="100000">
                          <a14:foregroundMark x1="99834" y1="33180" x2="84385" y2="44700"/>
                        </a14:backgroundRemoval>
                      </a14:imgEffect>
                    </a14:imgLayer>
                  </a14:imgProps>
                </a:ext>
                <a:ext uri="{28A0092B-C50C-407E-A947-70E740481C1C}">
                  <a14:useLocalDpi xmlns:a14="http://schemas.microsoft.com/office/drawing/2010/main"/>
                </a:ext>
              </a:extLst>
            </a:blip>
            <a:srcRect/>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994" r="98365">
                        <a14:foregroundMark x1="28256" y1="89478" x2="28256" y2="89478"/>
                        <a14:foregroundMark x1="27226" y1="89130" x2="27226" y2="89130"/>
                        <a14:foregroundMark x1="26590" y1="92087" x2="26590" y2="92087"/>
                        <a14:foregroundMark x1="27347" y1="95130" x2="27347" y2="95130"/>
                        <a14:foregroundMark x1="25409" y1="96609" x2="25409" y2="96609"/>
                        <a14:foregroundMark x1="24500" y1="96957" x2="80709" y2="73043"/>
                        <a14:foregroundMark x1="80709" y1="73043" x2="96608" y2="51130"/>
                        <a14:foregroundMark x1="96608" y1="51130" x2="98486" y2="31913"/>
                        <a14:foregroundMark x1="98486" y1="31913" x2="98365" y2="15739"/>
                        <a14:foregroundMark x1="98365" y1="15739" x2="87341" y2="11043"/>
                        <a14:foregroundMark x1="87341" y1="11043" x2="68019" y2="16783"/>
                        <a14:foregroundMark x1="70594" y1="14609" x2="83253" y2="8609"/>
                        <a14:foregroundMark x1="83253" y1="8609" x2="83465" y2="8609"/>
                      </a14:backgroundRemoval>
                    </a14:imgEffect>
                  </a14:imgLayer>
                </a14:imgProps>
              </a:ext>
              <a:ext uri="{28A0092B-C50C-407E-A947-70E740481C1C}">
                <a14:useLocalDpi xmlns:a14="http://schemas.microsoft.com/office/drawing/2010/main"/>
              </a:ext>
            </a:extLst>
          </a:blip>
          <a:srcRect/>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5C076C-0577-4C10-8064-38BE49D8B8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2726</TotalTime>
  <Words>3784</Words>
  <Application>Microsoft Office PowerPoint</Application>
  <PresentationFormat>Breedbeeld</PresentationFormat>
  <Paragraphs>158</Paragraphs>
  <Slides>39</Slides>
  <Notes>34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Sven Dekker</dc:creator>
  <cp:lastModifiedBy>Sven Dekker</cp:lastModifiedBy>
  <cp:revision>1</cp:revision>
  <dcterms:created xsi:type="dcterms:W3CDTF">2024-02-27T09:19:11Z</dcterms:created>
  <dcterms:modified xsi:type="dcterms:W3CDTF">2024-10-29T11:32:31Z</dcterms:modified>
</cp:coreProperties>
</file>